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mp4"/>
  <Default Extension="tiff" ContentType="image/tiff"/>
  <Default Extension="rels" ContentType="application/vnd.openxmlformats-package.relationships+xml"/>
  <Default Extension="mov" ContentType="video/quicktime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71" r:id="rId6"/>
    <p:sldId id="272" r:id="rId7"/>
    <p:sldId id="265" r:id="rId8"/>
    <p:sldId id="269" r:id="rId9"/>
    <p:sldId id="270" r:id="rId10"/>
    <p:sldId id="268" r:id="rId11"/>
    <p:sldId id="273" r:id="rId12"/>
    <p:sldId id="274" r:id="rId13"/>
    <p:sldId id="264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81" d="100"/>
          <a:sy n="81" d="100"/>
        </p:scale>
        <p:origin x="184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C094A-BBDD-E140-B87E-BAA19AEBE410}" type="datetimeFigureOut">
              <a:rPr lang="en-US" smtClean="0"/>
              <a:t>8/20/18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0862F-E38C-CE4C-A51F-3A616431F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456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35B0A63-CA0B-4ED4-8364-6676E22B3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B97068AE-B1AE-437C-BF59-806C2E8E9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5FAF96D-0A42-46F0-8FEA-1E6B60507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61068-B609-4BEC-9310-C53204F834BB}" type="datetimeFigureOut">
              <a:rPr lang="zh-CN" altLang="en-US" smtClean="0"/>
              <a:t>2018/8/20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D282B84-CD71-43DF-B617-19E144AED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52F4B5E-175D-47CB-B326-479B371FE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4096-237B-4BD3-B498-999A1E3C9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679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AF2F1C0-D887-482B-88C4-2E61B9DE4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4AA609C-FA9C-44F6-91E1-DE2C16B1F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4A28C3F-0498-4EA1-9270-E8D976F6A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61068-B609-4BEC-9310-C53204F834BB}" type="datetimeFigureOut">
              <a:rPr lang="zh-CN" altLang="en-US" smtClean="0"/>
              <a:t>2018/8/20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6B5E30A-7656-4C25-85A2-20EF747C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CB50BEC-87D7-4CEA-A366-E81C10CB8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4096-237B-4BD3-B498-999A1E3C9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968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30CF278-B60A-4BDF-8502-59DE39BB6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4BF0336-C4E2-4792-814A-ADA8157AA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A148A6C-6EDB-4098-A1E5-368D04F2B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61068-B609-4BEC-9310-C53204F834BB}" type="datetimeFigureOut">
              <a:rPr lang="zh-CN" altLang="en-US" smtClean="0"/>
              <a:t>2018/8/20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BBD4E14-0C45-41C2-8B1E-06E8C2C4B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0A4651A-7B2A-4459-91AE-2D138AA24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4096-237B-4BD3-B498-999A1E3C9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47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0848289-E5E6-49E7-AFD3-93679F225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1659764-35BC-4698-BDEB-270B4BF0F9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F69DC42C-0E1B-4C93-8336-8957B5FAE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98B3C56-01B6-42DE-9E86-933072E36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61068-B609-4BEC-9310-C53204F834BB}" type="datetimeFigureOut">
              <a:rPr lang="zh-CN" altLang="en-US" smtClean="0"/>
              <a:t>2018/8/20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9DB32D8-B563-41EB-BECF-5F6AD22D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1D8963B-45E2-4B26-848E-AD29735CE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4096-237B-4BD3-B498-999A1E3C9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485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654092A-BD9A-4611-A8F4-5B704B0FA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0E31D6C-D41B-405E-B9F7-44A1B25D5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943AC543-5544-48D9-B18A-9C04BFB18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24DEC27F-1883-43D1-A405-AB119450D9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44481480-BF1E-4620-B3D5-26CD197AA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6439ACCA-069A-4FD5-8C0F-0BD7DD75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61068-B609-4BEC-9310-C53204F834BB}" type="datetimeFigureOut">
              <a:rPr lang="zh-CN" altLang="en-US" smtClean="0"/>
              <a:t>2018/8/20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0FC5A8FA-EC2C-44D0-BE8F-368A8623A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FE9B682A-9FF5-42C5-88E1-F955B3594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4096-237B-4BD3-B498-999A1E3C9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438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476E581-3B75-49D0-95EA-0579D4872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4F4B2304-C48D-4ABA-BD2D-CB25CB61E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61068-B609-4BEC-9310-C53204F834BB}" type="datetimeFigureOut">
              <a:rPr lang="zh-CN" altLang="en-US" smtClean="0"/>
              <a:t>2018/8/20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C24E029B-80CB-4649-8A72-485698000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FCB870CD-CA6B-47EE-9F3E-A2F33C810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4096-237B-4BD3-B498-999A1E3C9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898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D09CEC6-92B4-4494-AECC-02C3A6765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61068-B609-4BEC-9310-C53204F834BB}" type="datetimeFigureOut">
              <a:rPr lang="zh-CN" altLang="en-US" smtClean="0"/>
              <a:t>2018/8/20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757AD746-FD61-4410-8817-F61418643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345EBA12-D0A5-403E-A110-4391CD4FD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4096-237B-4BD3-B498-999A1E3C9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66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9089AB4-38FB-45E9-85A9-929C0896B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E826E05-0CFD-4B23-9541-D5803F086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D1D3252-0704-4CF5-A00E-3743327C5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E655F9B-17B1-4346-9C71-07194F03F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61068-B609-4BEC-9310-C53204F834BB}" type="datetimeFigureOut">
              <a:rPr lang="zh-CN" altLang="en-US" smtClean="0"/>
              <a:t>2018/8/20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B4AE77A-F584-4088-81BE-334F2F225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063F12E-732C-4CD0-8F48-B62E4220C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4096-237B-4BD3-B498-999A1E3C9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662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3D5081D-1E32-4AD7-81CF-526036FE6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60FC8CF1-C4E9-48FC-9FEC-1A79213CC0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1125199-659B-40B9-8E28-D7ABCE3DC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377374E2-467F-4E62-9891-6E013E33F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61068-B609-4BEC-9310-C53204F834BB}" type="datetimeFigureOut">
              <a:rPr lang="zh-CN" altLang="en-US" smtClean="0"/>
              <a:t>2018/8/20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44E7F08-59ED-41AE-AE4F-F16D6E207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5441A9A-7D9D-4BF1-BCB2-AC75B7A01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4096-237B-4BD3-B498-999A1E3C9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76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CF3778E-BE3D-4A54-A93A-AD5A97424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FA75D531-9E14-436D-84F5-2B7D6CA591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9656E72-8C32-48B1-A5D0-6092BC60F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61068-B609-4BEC-9310-C53204F834BB}" type="datetimeFigureOut">
              <a:rPr lang="zh-CN" altLang="en-US" smtClean="0"/>
              <a:t>2018/8/20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8DF49DB-AA1E-4338-AA48-A66D02A42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6180195-85A2-4AB2-B149-6A0D65401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4096-237B-4BD3-B498-999A1E3C9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6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0F06D5F8-2B58-4626-8179-CE92919285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904A324D-1778-4B9C-AE3E-3ABA512A5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09C00D8-16E0-4764-8F01-27036C91D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61068-B609-4BEC-9310-C53204F834BB}" type="datetimeFigureOut">
              <a:rPr lang="zh-CN" altLang="en-US" smtClean="0"/>
              <a:t>2018/8/20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8F3457E-C768-44FC-8F57-7F062782A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37D5962-7FB1-4F05-B9F2-8231F515B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4096-237B-4BD3-B498-999A1E3C9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86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31627D9B-3821-40B4-8A5B-A11B0E07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9889E9C-4BA8-4914-95D7-D2A021417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973B310-CEDE-46FB-8B1A-27CF601991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61068-B609-4BEC-9310-C53204F834BB}" type="datetimeFigureOut">
              <a:rPr lang="zh-CN" altLang="en-US" smtClean="0"/>
              <a:t>2018/8/20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DEAB65F-992E-4F23-B692-C70701C69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7C76585-79FB-46C7-9E8F-B353B79C5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34096-237B-4BD3-B498-999A1E3C9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82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7.tiff"/><Relationship Id="rId5" Type="http://schemas.openxmlformats.org/officeDocument/2006/relationships/image" Target="../media/image8.tiff"/><Relationship Id="rId6" Type="http://schemas.openxmlformats.org/officeDocument/2006/relationships/image" Target="../media/image9.tiff"/><Relationship Id="rId7" Type="http://schemas.openxmlformats.org/officeDocument/2006/relationships/image" Target="../media/image10.png"/><Relationship Id="rId8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hyperlink" Target="https://www.bilibili.com/video/av27054416/" TargetMode="External"/><Relationship Id="rId5" Type="http://schemas.openxmlformats.org/officeDocument/2006/relationships/hyperlink" Target="https://www.bilibili.com/video/av17434676/" TargetMode="External"/><Relationship Id="rId6" Type="http://schemas.openxmlformats.org/officeDocument/2006/relationships/hyperlink" Target="https://youtu.be/0znJS8qbtVM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1" Type="http://schemas.microsoft.com/office/2007/relationships/media" Target="../media/media2.mov"/><Relationship Id="rId2" Type="http://schemas.openxmlformats.org/officeDocument/2006/relationships/video" Target="../media/media2.mo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381808F-F517-45F4-A94D-2AEC32DB4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11500" b="1" dirty="0" smtClean="0"/>
              <a:t>First</a:t>
            </a:r>
            <a:r>
              <a:rPr lang="zh-CN" altLang="en-US" sz="11500" b="1" dirty="0" smtClean="0"/>
              <a:t> </a:t>
            </a:r>
            <a:r>
              <a:rPr lang="en-US" altLang="zh-CN" sz="11500" b="1" dirty="0" smtClean="0"/>
              <a:t>Gym</a:t>
            </a:r>
            <a:r>
              <a:rPr lang="zh-CN" altLang="en-US" sz="11500" b="1" dirty="0" smtClean="0"/>
              <a:t> </a:t>
            </a:r>
            <a:r>
              <a:rPr lang="en-US" altLang="zh-CN" sz="11500" b="1" dirty="0" smtClean="0"/>
              <a:t>Time</a:t>
            </a:r>
            <a:endParaRPr lang="zh-CN" altLang="en-US" sz="11500" b="1" dirty="0"/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330C7342-CBFE-48FC-AEFE-1D10C9D3A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6234" y="4255924"/>
            <a:ext cx="2816773" cy="2293252"/>
          </a:xfrm>
        </p:spPr>
        <p:txBody>
          <a:bodyPr>
            <a:normAutofit/>
          </a:bodyPr>
          <a:lstStyle/>
          <a:p>
            <a:pPr algn="l"/>
            <a:r>
              <a:rPr lang="en-US" altLang="zh-CN" sz="3200" b="1" baseline="30000" dirty="0" err="1"/>
              <a:t>Yifan</a:t>
            </a:r>
            <a:r>
              <a:rPr lang="en-US" altLang="zh-CN" sz="3200" b="1" baseline="30000" dirty="0"/>
              <a:t> Sun</a:t>
            </a:r>
          </a:p>
          <a:p>
            <a:pPr algn="l"/>
            <a:r>
              <a:rPr lang="en-US" altLang="zh-CN" sz="1800" baseline="30000" dirty="0"/>
              <a:t>Masters of Animation, Games and Interactivity (MAGI),</a:t>
            </a:r>
          </a:p>
          <a:p>
            <a:pPr algn="l"/>
            <a:r>
              <a:rPr lang="en-US" altLang="zh-CN" sz="1800" baseline="30000" dirty="0"/>
              <a:t>School of Design,</a:t>
            </a:r>
          </a:p>
          <a:p>
            <a:pPr algn="l"/>
            <a:r>
              <a:rPr lang="en-US" altLang="zh-CN" sz="1800" baseline="30000" dirty="0"/>
              <a:t>RMIT University,</a:t>
            </a:r>
          </a:p>
          <a:p>
            <a:pPr algn="l"/>
            <a:r>
              <a:rPr lang="en-US" altLang="zh-CN" sz="1800" baseline="30000" dirty="0"/>
              <a:t>Melbourne, Australia</a:t>
            </a:r>
          </a:p>
          <a:p>
            <a:pPr algn="l"/>
            <a:r>
              <a:rPr lang="en-US" altLang="zh-CN" sz="1800" baseline="30000" dirty="0"/>
              <a:t>s3690577@rmit.edu.au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78D26680-0CF3-4A93-A25F-AF8305BE4F76}"/>
              </a:ext>
            </a:extLst>
          </p:cNvPr>
          <p:cNvCxnSpPr>
            <a:cxnSpLocks/>
          </p:cNvCxnSpPr>
          <p:nvPr/>
        </p:nvCxnSpPr>
        <p:spPr>
          <a:xfrm flipH="1">
            <a:off x="2" y="3584027"/>
            <a:ext cx="10667998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E7D4ECE-40A5-49CF-8819-B1A63E7260A0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3DC7108C-6EC1-46B5-A32E-90CBAE19AB96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248" y="4181859"/>
            <a:ext cx="1359986" cy="198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75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6FCEE68-836F-4EC4-963B-90F2723F4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4970"/>
            <a:ext cx="10515600" cy="1325563"/>
          </a:xfrm>
        </p:spPr>
        <p:txBody>
          <a:bodyPr/>
          <a:lstStyle/>
          <a:p>
            <a:r>
              <a:rPr lang="en-US" altLang="zh-CN" b="1" dirty="0" smtClean="0"/>
              <a:t>Background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E7CE824-5874-4458-8B50-FEEEE1A2E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547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One</a:t>
            </a:r>
            <a:r>
              <a:rPr lang="zh-CN" altLang="en-US" dirty="0" smtClean="0"/>
              <a:t> </a:t>
            </a:r>
            <a:r>
              <a:rPr lang="en-US" altLang="zh-CN" dirty="0" smtClean="0"/>
              <a:t>day I went to Gym without my earphone.</a:t>
            </a:r>
          </a:p>
          <a:p>
            <a:pPr marL="0" indent="0">
              <a:buNone/>
            </a:pPr>
            <a:r>
              <a:rPr lang="en-US" altLang="zh-CN" dirty="0" smtClean="0"/>
              <a:t>I was surprised by the strong guys' moaning.</a:t>
            </a:r>
          </a:p>
          <a:p>
            <a:pPr marL="0" indent="0">
              <a:buNone/>
            </a:pPr>
            <a:r>
              <a:rPr lang="en-US" altLang="zh-CN" dirty="0" smtClean="0"/>
              <a:t>It was so improper in public.</a:t>
            </a:r>
          </a:p>
          <a:p>
            <a:pPr marL="0" indent="0">
              <a:buNone/>
            </a:pPr>
            <a:r>
              <a:rPr lang="en-US" altLang="zh-CN" dirty="0" smtClean="0"/>
              <a:t>If I was totally no-experienced in gym,</a:t>
            </a:r>
            <a:r>
              <a:rPr lang="en-US" altLang="zh-CN" dirty="0"/>
              <a:t> </a:t>
            </a:r>
            <a:r>
              <a:rPr lang="en-US" altLang="zh-CN" dirty="0" smtClean="0"/>
              <a:t>I would certainly be terrified.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1C772D58-EF74-4506-BE30-4692EC6D0D19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0E3CF110-8539-4A2B-A43D-EE9FBFDDBD41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</p:spTree>
    <p:extLst>
      <p:ext uri="{BB962C8B-B14F-4D97-AF65-F5344CB8AC3E}">
        <p14:creationId xmlns:p14="http://schemas.microsoft.com/office/powerpoint/2010/main" val="3691517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2CE2CFC-8F47-4614-A17F-19A8C4E2E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225"/>
            <a:ext cx="10515600" cy="1325563"/>
          </a:xfrm>
        </p:spPr>
        <p:txBody>
          <a:bodyPr/>
          <a:lstStyle/>
          <a:p>
            <a:r>
              <a:rPr lang="en-US" altLang="zh-CN" b="1" dirty="0"/>
              <a:t>Authors Keywords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BB80CA3-88D9-4AE1-9E6A-A6DCBA8BD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725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Facial</a:t>
            </a:r>
            <a:r>
              <a:rPr lang="zh-CN" altLang="en-US" dirty="0" smtClean="0"/>
              <a:t> </a:t>
            </a:r>
            <a:r>
              <a:rPr lang="en-US" altLang="zh-CN" dirty="0" smtClean="0"/>
              <a:t>Expression</a:t>
            </a:r>
          </a:p>
          <a:p>
            <a:r>
              <a:rPr lang="en-US" altLang="zh-CN" dirty="0" smtClean="0"/>
              <a:t>Misleading the audience from the fact.</a:t>
            </a:r>
          </a:p>
          <a:p>
            <a:r>
              <a:rPr lang="en-US" altLang="zh-CN" dirty="0" smtClean="0"/>
              <a:t>Sense of failure for the audience.</a:t>
            </a:r>
            <a:endParaRPr lang="en-US" altLang="zh-CN" dirty="0"/>
          </a:p>
          <a:p>
            <a:r>
              <a:rPr lang="en-US" altLang="zh-CN" dirty="0" smtClean="0"/>
              <a:t>While the main character feels good about him/ her self.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B6A3B5D-D41C-41E2-ABCA-A320AA25347B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90FE077-9906-49C0-972F-ECD30BE56029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</p:spTree>
    <p:extLst>
      <p:ext uri="{BB962C8B-B14F-4D97-AF65-F5344CB8AC3E}">
        <p14:creationId xmlns:p14="http://schemas.microsoft.com/office/powerpoint/2010/main" val="266772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970B06B-5F27-4F3A-A093-0A50EC80D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Step </a:t>
            </a:r>
            <a:r>
              <a:rPr lang="en-US" altLang="zh-CN" b="1" dirty="0"/>
              <a:t>1:  IDEAS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698BA09-16EE-4579-BF5C-46E464B8E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zh-CN" dirty="0" smtClean="0"/>
              <a:t>I want to express the feel I feel the moment I stepped into the room.</a:t>
            </a:r>
            <a:r>
              <a:rPr lang="zh-CN" altLang="en-US" dirty="0" smtClean="0"/>
              <a:t> </a:t>
            </a:r>
            <a:r>
              <a:rPr lang="en-US" altLang="zh-CN" dirty="0" smtClean="0"/>
              <a:t>So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 surrounding people are very important.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 smtClean="0"/>
              <a:t>Express how a starter feels. Even we could only do a little weight.</a:t>
            </a:r>
          </a:p>
          <a:p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C64114F5-DEE8-4BFB-B7BF-09EE52381F45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C6B6F05-9689-4321-B0F5-EA4B9AC3ED52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</p:spTree>
    <p:extLst>
      <p:ext uri="{BB962C8B-B14F-4D97-AF65-F5344CB8AC3E}">
        <p14:creationId xmlns:p14="http://schemas.microsoft.com/office/powerpoint/2010/main" val="1688385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970B06B-5F27-4F3A-A093-0A50EC80D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Step 2:  Storyboard</a:t>
            </a:r>
            <a:endParaRPr lang="zh-CN" altLang="en-US" b="1" dirty="0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C64114F5-DEE8-4BFB-B7BF-09EE52381F45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C6B6F05-9689-4321-B0F5-EA4B9AC3ED52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194" y="1419018"/>
            <a:ext cx="3872040" cy="51673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234" y="1419019"/>
            <a:ext cx="3872039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827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970B06B-5F27-4F3A-A093-0A50EC80D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Step 2:  Storyboard</a:t>
            </a:r>
            <a:endParaRPr lang="zh-CN" altLang="en-US" b="1" dirty="0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C64114F5-DEE8-4BFB-B7BF-09EE52381F45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C6B6F05-9689-4321-B0F5-EA4B9AC3ED52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  <p:pic>
        <p:nvPicPr>
          <p:cNvPr id="3" name="storyboard_9ah8zM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3239" y="1471766"/>
            <a:ext cx="8185522" cy="460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0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>
            <a:extLst>
              <a:ext uri="{FF2B5EF4-FFF2-40B4-BE49-F238E27FC236}">
                <a16:creationId xmlns="" xmlns:a16="http://schemas.microsoft.com/office/drawing/2014/main" id="{2970B06B-5F27-4F3A-A093-0A50EC80D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Reference: </a:t>
            </a:r>
            <a:r>
              <a:rPr lang="en-US" sz="2800" dirty="0" smtClean="0"/>
              <a:t>Steroid-user &amp; Skinny fat</a:t>
            </a:r>
            <a:endParaRPr lang="zh-CN" altLang="en-US" sz="2800" dirty="0"/>
          </a:p>
        </p:txBody>
      </p:sp>
      <p:pic>
        <p:nvPicPr>
          <p:cNvPr id="1026" name="Picture 2" descr="mage result for 类固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100" y="2110414"/>
            <a:ext cx="3270598" cy="185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697" y="2110414"/>
            <a:ext cx="2067565" cy="18504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00" y="4305037"/>
            <a:ext cx="2895599" cy="20807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3699" y="4305037"/>
            <a:ext cx="2442565" cy="20807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9298" y="4305037"/>
            <a:ext cx="3715539" cy="2080702"/>
          </a:xfrm>
          <a:prstGeom prst="rect">
            <a:avLst/>
          </a:prstGeom>
        </p:spPr>
      </p:pic>
      <p:pic>
        <p:nvPicPr>
          <p:cNvPr id="1028" name="Picture 4" descr="mage result for gothic kid in animati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298" y="2110414"/>
            <a:ext cx="1850470" cy="185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/>
          <a:srcRect l="6292" r="66718"/>
          <a:stretch/>
        </p:blipFill>
        <p:spPr>
          <a:xfrm>
            <a:off x="8427498" y="2110414"/>
            <a:ext cx="887896" cy="185047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/>
          <a:srcRect l="57077" r="7070"/>
          <a:stretch/>
        </p:blipFill>
        <p:spPr>
          <a:xfrm>
            <a:off x="9315394" y="2110414"/>
            <a:ext cx="1179443" cy="1850470"/>
          </a:xfrm>
          <a:prstGeom prst="rect">
            <a:avLst/>
          </a:prstGeom>
        </p:spPr>
      </p:pic>
      <p:sp>
        <p:nvSpPr>
          <p:cNvPr id="13" name="文本框 5">
            <a:extLst>
              <a:ext uri="{FF2B5EF4-FFF2-40B4-BE49-F238E27FC236}">
                <a16:creationId xmlns="" xmlns:a16="http://schemas.microsoft.com/office/drawing/2014/main" id="{C64114F5-DEE8-4BFB-B7BF-09EE52381F45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14" name="文本框 6">
            <a:extLst>
              <a:ext uri="{FF2B5EF4-FFF2-40B4-BE49-F238E27FC236}">
                <a16:creationId xmlns="" xmlns:a16="http://schemas.microsoft.com/office/drawing/2014/main" id="{6C6B6F05-9689-4321-B0F5-EA4B9AC3ED52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  <p:sp>
        <p:nvSpPr>
          <p:cNvPr id="15" name="标题 1">
            <a:extLst>
              <a:ext uri="{FF2B5EF4-FFF2-40B4-BE49-F238E27FC236}">
                <a16:creationId xmlns="" xmlns:a16="http://schemas.microsoft.com/office/drawing/2014/main" id="{2970B06B-5F27-4F3A-A093-0A50EC80D0B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smtClean="0"/>
              <a:t>Step 3:  Characters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854952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970B06B-5F27-4F3A-A093-0A50EC80D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Step 3:  Characters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698BA09-16EE-4579-BF5C-46E464B8E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1.  Main character should be a skinny fat guy.</a:t>
            </a:r>
          </a:p>
          <a:p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C64114F5-DEE8-4BFB-B7BF-09EE52381F45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C6B6F05-9689-4321-B0F5-EA4B9AC3ED52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3" b="6627"/>
          <a:stretch/>
        </p:blipFill>
        <p:spPr>
          <a:xfrm>
            <a:off x="1823616" y="2491408"/>
            <a:ext cx="8136835" cy="382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09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970B06B-5F27-4F3A-A093-0A50EC80D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Step 3:  Characters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698BA09-16EE-4579-BF5C-46E464B8E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2.  The </a:t>
            </a:r>
            <a:r>
              <a:rPr lang="en-US" altLang="zh-CN" dirty="0" err="1" smtClean="0"/>
              <a:t>surrunding</a:t>
            </a:r>
            <a:r>
              <a:rPr lang="en-US" altLang="zh-CN" dirty="0" smtClean="0"/>
              <a:t> character should be </a:t>
            </a:r>
            <a:r>
              <a:rPr lang="en-US" altLang="zh-CN" dirty="0" err="1" smtClean="0"/>
              <a:t>suuuuuper</a:t>
            </a:r>
            <a:r>
              <a:rPr lang="en-US" altLang="zh-CN" dirty="0" smtClean="0"/>
              <a:t> strong.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C64114F5-DEE8-4BFB-B7BF-09EE52381F45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C6B6F05-9689-4321-B0F5-EA4B9AC3ED52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3" b="6627"/>
          <a:stretch/>
        </p:blipFill>
        <p:spPr>
          <a:xfrm>
            <a:off x="1823616" y="2491408"/>
            <a:ext cx="8136835" cy="38204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74"/>
          <a:stretch/>
        </p:blipFill>
        <p:spPr>
          <a:xfrm>
            <a:off x="1823615" y="2431666"/>
            <a:ext cx="8136835" cy="388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03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3690" y="3551583"/>
            <a:ext cx="1677162" cy="26253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288" y="3551583"/>
            <a:ext cx="1802907" cy="2625380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="" xmlns:a16="http://schemas.microsoft.com/office/drawing/2014/main" id="{2970B06B-5F27-4F3A-A093-0A50EC80D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b="1" dirty="0" smtClean="0"/>
              <a:t>Step 4:  Details  on head waving</a:t>
            </a:r>
            <a:endParaRPr lang="zh-CN" altLang="en-US" b="1" dirty="0"/>
          </a:p>
        </p:txBody>
      </p:sp>
      <p:sp>
        <p:nvSpPr>
          <p:cNvPr id="7" name="文本框 5">
            <a:extLst>
              <a:ext uri="{FF2B5EF4-FFF2-40B4-BE49-F238E27FC236}">
                <a16:creationId xmlns="" xmlns:a16="http://schemas.microsoft.com/office/drawing/2014/main" id="{C64114F5-DEE8-4BFB-B7BF-09EE52381F45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8" name="文本框 6">
            <a:extLst>
              <a:ext uri="{FF2B5EF4-FFF2-40B4-BE49-F238E27FC236}">
                <a16:creationId xmlns="" xmlns:a16="http://schemas.microsoft.com/office/drawing/2014/main" id="{6C6B6F05-9689-4321-B0F5-EA4B9AC3ED52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="" xmlns:a16="http://schemas.microsoft.com/office/drawing/2014/main" id="{A698BA09-16EE-4579-BF5C-46E464B8E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1020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altLang="zh-CN" dirty="0" smtClean="0"/>
              <a:t>Reference</a:t>
            </a:r>
          </a:p>
          <a:p>
            <a:pPr marL="0" indent="0">
              <a:buNone/>
            </a:pPr>
            <a:r>
              <a:rPr lang="en-US" altLang="zh-CN" dirty="0">
                <a:hlinkClick r:id="rId4"/>
              </a:rPr>
              <a:t>https://www.bilibili.com/video/av27054416</a:t>
            </a:r>
            <a:r>
              <a:rPr lang="en-US" altLang="zh-CN" dirty="0" smtClean="0">
                <a:hlinkClick r:id="rId4"/>
              </a:rPr>
              <a:t>/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>
                <a:hlinkClick r:id="rId5"/>
              </a:rPr>
              <a:t>https://www.bilibili.com/video/av17434676</a:t>
            </a:r>
            <a:r>
              <a:rPr lang="en-US" altLang="zh-CN" dirty="0" smtClean="0">
                <a:hlinkClick r:id="rId5"/>
              </a:rPr>
              <a:t>/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>
                <a:hlinkClick r:id="rId6"/>
              </a:rPr>
              <a:t>https://</a:t>
            </a:r>
            <a:r>
              <a:rPr lang="en-US" altLang="zh-CN" dirty="0" smtClean="0">
                <a:hlinkClick r:id="rId6"/>
              </a:rPr>
              <a:t>youtu.be/0znJS8qbtVM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A</a:t>
            </a:r>
            <a:r>
              <a:rPr lang="zh-CN" altLang="en-US" dirty="0" smtClean="0"/>
              <a:t> </a:t>
            </a:r>
            <a:r>
              <a:rPr lang="en-US" altLang="zh-CN" dirty="0" smtClean="0"/>
              <a:t>home</a:t>
            </a:r>
            <a:r>
              <a:rPr lang="zh-CN" altLang="en-US" dirty="0" smtClean="0"/>
              <a:t> </a:t>
            </a:r>
            <a:r>
              <a:rPr lang="en-US" altLang="zh-CN" dirty="0" smtClean="0"/>
              <a:t>made slow-motion video</a:t>
            </a:r>
          </a:p>
          <a:p>
            <a:pPr marL="0" indent="0">
              <a:buNone/>
            </a:pPr>
            <a:r>
              <a:rPr lang="en-US" altLang="zh-CN" dirty="0"/>
              <a:t>w</a:t>
            </a:r>
            <a:r>
              <a:rPr lang="en-US" altLang="zh-CN" dirty="0" smtClean="0"/>
              <a:t>hich is not proper to play in public.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0001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="" xmlns:a16="http://schemas.microsoft.com/office/drawing/2014/main" id="{2970B06B-5F27-4F3A-A093-0A50EC80D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b="1" dirty="0" smtClean="0"/>
              <a:t>Step 4:  Details  on head waving</a:t>
            </a:r>
            <a:endParaRPr lang="zh-CN" altLang="en-US" b="1" dirty="0"/>
          </a:p>
        </p:txBody>
      </p:sp>
      <p:sp>
        <p:nvSpPr>
          <p:cNvPr id="7" name="文本框 5">
            <a:extLst>
              <a:ext uri="{FF2B5EF4-FFF2-40B4-BE49-F238E27FC236}">
                <a16:creationId xmlns="" xmlns:a16="http://schemas.microsoft.com/office/drawing/2014/main" id="{C64114F5-DEE8-4BFB-B7BF-09EE52381F45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8" name="文本框 6">
            <a:extLst>
              <a:ext uri="{FF2B5EF4-FFF2-40B4-BE49-F238E27FC236}">
                <a16:creationId xmlns="" xmlns:a16="http://schemas.microsoft.com/office/drawing/2014/main" id="{6C6B6F05-9689-4321-B0F5-EA4B9AC3ED52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  <p:pic>
        <p:nvPicPr>
          <p:cNvPr id="11" name="8.14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8643"/>
          <a:stretch/>
        </p:blipFill>
        <p:spPr>
          <a:xfrm>
            <a:off x="838200" y="1690688"/>
            <a:ext cx="6641891" cy="459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0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="" xmlns:a16="http://schemas.microsoft.com/office/drawing/2014/main" id="{2970B06B-5F27-4F3A-A093-0A50EC80D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b="1" dirty="0" smtClean="0"/>
              <a:t>Step 4:  Details  on head waving</a:t>
            </a:r>
            <a:endParaRPr lang="zh-CN" altLang="en-US" b="1" dirty="0"/>
          </a:p>
        </p:txBody>
      </p:sp>
      <p:sp>
        <p:nvSpPr>
          <p:cNvPr id="7" name="文本框 5">
            <a:extLst>
              <a:ext uri="{FF2B5EF4-FFF2-40B4-BE49-F238E27FC236}">
                <a16:creationId xmlns="" xmlns:a16="http://schemas.microsoft.com/office/drawing/2014/main" id="{C64114F5-DEE8-4BFB-B7BF-09EE52381F45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8" name="文本框 6">
            <a:extLst>
              <a:ext uri="{FF2B5EF4-FFF2-40B4-BE49-F238E27FC236}">
                <a16:creationId xmlns="" xmlns:a16="http://schemas.microsoft.com/office/drawing/2014/main" id="{6C6B6F05-9689-4321-B0F5-EA4B9AC3ED52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  <p:pic>
        <p:nvPicPr>
          <p:cNvPr id="10" name="8_aulLLX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3032" t="3601" r="1" b="13881"/>
          <a:stretch/>
        </p:blipFill>
        <p:spPr>
          <a:xfrm>
            <a:off x="838200" y="1690688"/>
            <a:ext cx="6549452" cy="453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62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B62BEC1-AC8C-4ECE-B19B-E60FF31E0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225"/>
            <a:ext cx="10515600" cy="1325563"/>
          </a:xfrm>
        </p:spPr>
        <p:txBody>
          <a:bodyPr/>
          <a:lstStyle/>
          <a:p>
            <a:r>
              <a:rPr lang="en-AU" altLang="zh-CN" b="1" dirty="0" smtClean="0"/>
              <a:t>To-Do </a:t>
            </a:r>
            <a:r>
              <a:rPr lang="en-AU" altLang="zh-CN" b="1" dirty="0"/>
              <a:t>List</a:t>
            </a:r>
            <a:endParaRPr lang="zh-CN" altLang="en-US" b="1" dirty="0"/>
          </a:p>
        </p:txBody>
      </p:sp>
      <p:sp>
        <p:nvSpPr>
          <p:cNvPr id="6" name="内容占位符 2">
            <a:extLst>
              <a:ext uri="{FF2B5EF4-FFF2-40B4-BE49-F238E27FC236}">
                <a16:creationId xmlns="" xmlns:a16="http://schemas.microsoft.com/office/drawing/2014/main" id="{D8306797-2896-4A39-A061-4E284936AABF}"/>
              </a:ext>
            </a:extLst>
          </p:cNvPr>
          <p:cNvSpPr txBox="1">
            <a:spLocks/>
          </p:cNvSpPr>
          <p:nvPr/>
        </p:nvSpPr>
        <p:spPr>
          <a:xfrm>
            <a:off x="1823617" y="3196892"/>
            <a:ext cx="2669556" cy="2525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Make</a:t>
            </a:r>
            <a:r>
              <a:rPr lang="zh-CN" altLang="en-US" sz="2000" dirty="0"/>
              <a:t> </a:t>
            </a:r>
            <a:r>
              <a:rPr lang="en-US" altLang="zh-CN" sz="2000" dirty="0"/>
              <a:t>the motion more </a:t>
            </a:r>
            <a:r>
              <a:rPr lang="en-US" altLang="zh-CN" sz="2000" dirty="0" smtClean="0"/>
              <a:t>smooth</a:t>
            </a:r>
          </a:p>
          <a:p>
            <a:r>
              <a:rPr lang="en-US" altLang="zh-CN" sz="2000" dirty="0" smtClean="0"/>
              <a:t>Timing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of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his/her</a:t>
            </a:r>
            <a:r>
              <a:rPr lang="zh-CN" altLang="en-US" sz="2000" dirty="0" smtClean="0"/>
              <a:t> </a:t>
            </a:r>
            <a:r>
              <a:rPr lang="en-US" altLang="zh-CN" sz="2000" smtClean="0"/>
              <a:t>action</a:t>
            </a:r>
            <a:endParaRPr lang="zh-CN" altLang="en-US" sz="2000" dirty="0"/>
          </a:p>
          <a:p>
            <a:r>
              <a:rPr lang="en-US" altLang="zh-CN" sz="2000" dirty="0" smtClean="0"/>
              <a:t>Check more ways to express the feel of surprised</a:t>
            </a:r>
            <a:endParaRPr lang="en-US" altLang="zh-CN" sz="2000" dirty="0"/>
          </a:p>
        </p:txBody>
      </p:sp>
      <p:sp>
        <p:nvSpPr>
          <p:cNvPr id="13" name="标题 1">
            <a:extLst>
              <a:ext uri="{FF2B5EF4-FFF2-40B4-BE49-F238E27FC236}">
                <a16:creationId xmlns="" xmlns:a16="http://schemas.microsoft.com/office/drawing/2014/main" id="{33121287-DB27-4CB6-889B-6E3C9FA0C096}"/>
              </a:ext>
            </a:extLst>
          </p:cNvPr>
          <p:cNvSpPr txBox="1">
            <a:spLocks/>
          </p:cNvSpPr>
          <p:nvPr/>
        </p:nvSpPr>
        <p:spPr>
          <a:xfrm>
            <a:off x="1823615" y="1795787"/>
            <a:ext cx="2401543" cy="118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 smtClean="0"/>
              <a:t>Main</a:t>
            </a:r>
          </a:p>
          <a:p>
            <a:r>
              <a:rPr lang="en-US" altLang="zh-CN" sz="3200" b="1" dirty="0" smtClean="0"/>
              <a:t>Character</a:t>
            </a:r>
            <a:endParaRPr lang="zh-CN" altLang="en-US" sz="3200" b="1" dirty="0"/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A925DEAD-463F-428B-AB25-75A53050DCE0}"/>
              </a:ext>
            </a:extLst>
          </p:cNvPr>
          <p:cNvSpPr txBox="1"/>
          <p:nvPr/>
        </p:nvSpPr>
        <p:spPr>
          <a:xfrm>
            <a:off x="156172" y="246998"/>
            <a:ext cx="1667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Studio 1, </a:t>
            </a:r>
            <a:r>
              <a:rPr lang="en-US" altLang="zh-CN" sz="1200" dirty="0" err="1"/>
              <a:t>Sem</a:t>
            </a:r>
            <a:r>
              <a:rPr lang="en-US" altLang="zh-CN" sz="1200" dirty="0"/>
              <a:t> 01 2018</a:t>
            </a:r>
            <a:endParaRPr lang="zh-CN" altLang="en-US" sz="1200" dirty="0"/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C70D20C7-3929-4EFC-A505-465C5BC34AF2}"/>
              </a:ext>
            </a:extLst>
          </p:cNvPr>
          <p:cNvSpPr txBox="1"/>
          <p:nvPr/>
        </p:nvSpPr>
        <p:spPr>
          <a:xfrm>
            <a:off x="8366234" y="246998"/>
            <a:ext cx="3669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MAGI-Masters of Animation, Games and Interactivity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D8306797-2896-4A39-A061-4E284936AABF}"/>
              </a:ext>
            </a:extLst>
          </p:cNvPr>
          <p:cNvSpPr txBox="1">
            <a:spLocks/>
          </p:cNvSpPr>
          <p:nvPr/>
        </p:nvSpPr>
        <p:spPr>
          <a:xfrm>
            <a:off x="4907188" y="3196892"/>
            <a:ext cx="2669556" cy="2525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 smtClean="0"/>
              <a:t>Take more reference tapes in gym</a:t>
            </a:r>
          </a:p>
          <a:p>
            <a:r>
              <a:rPr lang="en-US" altLang="zh-CN" sz="2000" dirty="0" smtClean="0"/>
              <a:t>Maybe recording some sound of their trainings</a:t>
            </a:r>
          </a:p>
        </p:txBody>
      </p:sp>
      <p:sp>
        <p:nvSpPr>
          <p:cNvPr id="8" name="标题 1">
            <a:extLst>
              <a:ext uri="{FF2B5EF4-FFF2-40B4-BE49-F238E27FC236}">
                <a16:creationId xmlns="" xmlns:a16="http://schemas.microsoft.com/office/drawing/2014/main" id="{33121287-DB27-4CB6-889B-6E3C9FA0C096}"/>
              </a:ext>
            </a:extLst>
          </p:cNvPr>
          <p:cNvSpPr txBox="1">
            <a:spLocks/>
          </p:cNvSpPr>
          <p:nvPr/>
        </p:nvSpPr>
        <p:spPr>
          <a:xfrm>
            <a:off x="4907186" y="1795787"/>
            <a:ext cx="2401543" cy="118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 smtClean="0"/>
              <a:t>Strong</a:t>
            </a:r>
          </a:p>
          <a:p>
            <a:r>
              <a:rPr lang="en-US" altLang="zh-CN" sz="3200" b="1" dirty="0" smtClean="0"/>
              <a:t>Character</a:t>
            </a:r>
            <a:endParaRPr lang="zh-CN" altLang="en-US" sz="3200" b="1" dirty="0"/>
          </a:p>
        </p:txBody>
      </p:sp>
      <p:sp>
        <p:nvSpPr>
          <p:cNvPr id="9" name="内容占位符 2">
            <a:extLst>
              <a:ext uri="{FF2B5EF4-FFF2-40B4-BE49-F238E27FC236}">
                <a16:creationId xmlns="" xmlns:a16="http://schemas.microsoft.com/office/drawing/2014/main" id="{D8306797-2896-4A39-A061-4E284936AABF}"/>
              </a:ext>
            </a:extLst>
          </p:cNvPr>
          <p:cNvSpPr txBox="1">
            <a:spLocks/>
          </p:cNvSpPr>
          <p:nvPr/>
        </p:nvSpPr>
        <p:spPr>
          <a:xfrm>
            <a:off x="7990759" y="3196892"/>
            <a:ext cx="2669556" cy="2525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 smtClean="0"/>
              <a:t>Exaggerate the size</a:t>
            </a:r>
          </a:p>
          <a:p>
            <a:r>
              <a:rPr lang="en-US" altLang="zh-CN" sz="2000" dirty="0" smtClean="0"/>
              <a:t>Symbolize the surrounding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="" xmlns:a16="http://schemas.microsoft.com/office/drawing/2014/main" id="{33121287-DB27-4CB6-889B-6E3C9FA0C096}"/>
              </a:ext>
            </a:extLst>
          </p:cNvPr>
          <p:cNvSpPr txBox="1">
            <a:spLocks/>
          </p:cNvSpPr>
          <p:nvPr/>
        </p:nvSpPr>
        <p:spPr>
          <a:xfrm>
            <a:off x="7990757" y="1795787"/>
            <a:ext cx="2669558" cy="118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 smtClean="0"/>
              <a:t>Gym</a:t>
            </a:r>
          </a:p>
          <a:p>
            <a:r>
              <a:rPr lang="en-US" altLang="zh-CN" sz="3200" b="1" dirty="0" smtClean="0"/>
              <a:t>Surroundings</a:t>
            </a:r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02859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450</Words>
  <Application>Microsoft Macintosh PowerPoint</Application>
  <PresentationFormat>Widescreen</PresentationFormat>
  <Paragraphs>79</Paragraphs>
  <Slides>13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等线</vt:lpstr>
      <vt:lpstr>等线 Light</vt:lpstr>
      <vt:lpstr>Office 主题​​</vt:lpstr>
      <vt:lpstr>First Gym Time</vt:lpstr>
      <vt:lpstr>Background</vt:lpstr>
      <vt:lpstr>Authors Keywords</vt:lpstr>
      <vt:lpstr>Step 1:  IDEAS</vt:lpstr>
      <vt:lpstr>Step 2:  Storyboard</vt:lpstr>
      <vt:lpstr>Step 2:  Storyboard</vt:lpstr>
      <vt:lpstr>Reference: Steroid-user &amp; Skinny fat</vt:lpstr>
      <vt:lpstr>Step 3:  Characters</vt:lpstr>
      <vt:lpstr>Step 3:  Characters</vt:lpstr>
      <vt:lpstr>Step 4:  Details  on head waving</vt:lpstr>
      <vt:lpstr>Step 4:  Details  on head waving</vt:lpstr>
      <vt:lpstr>Step 4:  Details  on head waving</vt:lpstr>
      <vt:lpstr>To-Do List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Egg War</dc:title>
  <dc:creator>iKirin</dc:creator>
  <cp:lastModifiedBy>Microsoft Office User</cp:lastModifiedBy>
  <cp:revision>44</cp:revision>
  <cp:lastPrinted>2018-04-12T04:53:22Z</cp:lastPrinted>
  <dcterms:created xsi:type="dcterms:W3CDTF">2018-04-11T17:00:40Z</dcterms:created>
  <dcterms:modified xsi:type="dcterms:W3CDTF">2018-08-20T01:54:23Z</dcterms:modified>
</cp:coreProperties>
</file>