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8FE9C1-7ACA-8A40-BB5B-3119E7CC4E6B}" v="5" dt="2021-05-24T05:39:53.6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 snapToGrid="0" snapToObjects="1">
      <p:cViewPr varScale="1">
        <p:scale>
          <a:sx n="90" d="100"/>
          <a:sy n="90" d="100"/>
        </p:scale>
        <p:origin x="23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nn Nguyễn" userId="d467999200cb36b3" providerId="LiveId" clId="{F78FE9C1-7ACA-8A40-BB5B-3119E7CC4E6B}"/>
    <pc:docChg chg="custSel addSld modSld">
      <pc:chgData name="Lynn Nguyễn" userId="d467999200cb36b3" providerId="LiveId" clId="{F78FE9C1-7ACA-8A40-BB5B-3119E7CC4E6B}" dt="2021-05-24T05:39:56.737" v="32" actId="962"/>
      <pc:docMkLst>
        <pc:docMk/>
      </pc:docMkLst>
      <pc:sldChg chg="addSp delSp modSp mod">
        <pc:chgData name="Lynn Nguyễn" userId="d467999200cb36b3" providerId="LiveId" clId="{F78FE9C1-7ACA-8A40-BB5B-3119E7CC4E6B}" dt="2021-05-24T02:52:11.889" v="16" actId="14100"/>
        <pc:sldMkLst>
          <pc:docMk/>
          <pc:sldMk cId="2908650667" sldId="260"/>
        </pc:sldMkLst>
        <pc:spChg chg="mod">
          <ac:chgData name="Lynn Nguyễn" userId="d467999200cb36b3" providerId="LiveId" clId="{F78FE9C1-7ACA-8A40-BB5B-3119E7CC4E6B}" dt="2021-05-24T02:49:16.585" v="0" actId="14100"/>
          <ac:spMkLst>
            <pc:docMk/>
            <pc:sldMk cId="2908650667" sldId="260"/>
            <ac:spMk id="3" creationId="{AB9FFD80-BD14-4141-8F88-AEDD8358EF21}"/>
          </ac:spMkLst>
        </pc:spChg>
        <pc:picChg chg="add del mod">
          <ac:chgData name="Lynn Nguyễn" userId="d467999200cb36b3" providerId="LiveId" clId="{F78FE9C1-7ACA-8A40-BB5B-3119E7CC4E6B}" dt="2021-05-24T02:50:29.295" v="10" actId="478"/>
          <ac:picMkLst>
            <pc:docMk/>
            <pc:sldMk cId="2908650667" sldId="260"/>
            <ac:picMk id="5" creationId="{A1ED95D3-6BF6-DE42-9502-B4CC99EB9E69}"/>
          </ac:picMkLst>
        </pc:picChg>
        <pc:picChg chg="add mod">
          <ac:chgData name="Lynn Nguyễn" userId="d467999200cb36b3" providerId="LiveId" clId="{F78FE9C1-7ACA-8A40-BB5B-3119E7CC4E6B}" dt="2021-05-24T02:52:11.889" v="16" actId="14100"/>
          <ac:picMkLst>
            <pc:docMk/>
            <pc:sldMk cId="2908650667" sldId="260"/>
            <ac:picMk id="7" creationId="{E994FEF8-CC35-F64F-B08D-CBD743C2670B}"/>
          </ac:picMkLst>
        </pc:picChg>
      </pc:sldChg>
      <pc:sldChg chg="addSp delSp modSp new mod">
        <pc:chgData name="Lynn Nguyễn" userId="d467999200cb36b3" providerId="LiveId" clId="{F78FE9C1-7ACA-8A40-BB5B-3119E7CC4E6B}" dt="2021-05-24T05:39:42.427" v="27" actId="27614"/>
        <pc:sldMkLst>
          <pc:docMk/>
          <pc:sldMk cId="3266797007" sldId="263"/>
        </pc:sldMkLst>
        <pc:spChg chg="del">
          <ac:chgData name="Lynn Nguyễn" userId="d467999200cb36b3" providerId="LiveId" clId="{F78FE9C1-7ACA-8A40-BB5B-3119E7CC4E6B}" dt="2021-05-24T05:39:31.223" v="24" actId="478"/>
          <ac:spMkLst>
            <pc:docMk/>
            <pc:sldMk cId="3266797007" sldId="263"/>
            <ac:spMk id="2" creationId="{FD23B7E9-17F5-1947-807F-6F5B7BBBF6CD}"/>
          </ac:spMkLst>
        </pc:spChg>
        <pc:spChg chg="del">
          <ac:chgData name="Lynn Nguyễn" userId="d467999200cb36b3" providerId="LiveId" clId="{F78FE9C1-7ACA-8A40-BB5B-3119E7CC4E6B}" dt="2021-05-24T05:39:32.606" v="25" actId="478"/>
          <ac:spMkLst>
            <pc:docMk/>
            <pc:sldMk cId="3266797007" sldId="263"/>
            <ac:spMk id="3" creationId="{B0DCFFF9-9DD1-1E4C-931E-BB411641E53B}"/>
          </ac:spMkLst>
        </pc:spChg>
        <pc:picChg chg="add mod">
          <ac:chgData name="Lynn Nguyễn" userId="d467999200cb36b3" providerId="LiveId" clId="{F78FE9C1-7ACA-8A40-BB5B-3119E7CC4E6B}" dt="2021-05-24T05:39:42.427" v="27" actId="27614"/>
          <ac:picMkLst>
            <pc:docMk/>
            <pc:sldMk cId="3266797007" sldId="263"/>
            <ac:picMk id="5" creationId="{8DA12FBF-6481-334E-852B-957E94D0A6FC}"/>
          </ac:picMkLst>
        </pc:picChg>
      </pc:sldChg>
      <pc:sldChg chg="addSp delSp modSp new mod">
        <pc:chgData name="Lynn Nguyễn" userId="d467999200cb36b3" providerId="LiveId" clId="{F78FE9C1-7ACA-8A40-BB5B-3119E7CC4E6B}" dt="2021-05-24T05:39:49.323" v="29" actId="27614"/>
        <pc:sldMkLst>
          <pc:docMk/>
          <pc:sldMk cId="2488407481" sldId="264"/>
        </pc:sldMkLst>
        <pc:spChg chg="del">
          <ac:chgData name="Lynn Nguyễn" userId="d467999200cb36b3" providerId="LiveId" clId="{F78FE9C1-7ACA-8A40-BB5B-3119E7CC4E6B}" dt="2021-05-24T05:39:26.968" v="22" actId="478"/>
          <ac:spMkLst>
            <pc:docMk/>
            <pc:sldMk cId="2488407481" sldId="264"/>
            <ac:spMk id="2" creationId="{C2AFA894-8042-4B48-8946-CDDA886EF53B}"/>
          </ac:spMkLst>
        </pc:spChg>
        <pc:spChg chg="del">
          <ac:chgData name="Lynn Nguyễn" userId="d467999200cb36b3" providerId="LiveId" clId="{F78FE9C1-7ACA-8A40-BB5B-3119E7CC4E6B}" dt="2021-05-24T05:39:28.428" v="23" actId="478"/>
          <ac:spMkLst>
            <pc:docMk/>
            <pc:sldMk cId="2488407481" sldId="264"/>
            <ac:spMk id="3" creationId="{DBAB9E28-D7ED-F240-B700-F93378A42909}"/>
          </ac:spMkLst>
        </pc:spChg>
        <pc:picChg chg="add mod">
          <ac:chgData name="Lynn Nguyễn" userId="d467999200cb36b3" providerId="LiveId" clId="{F78FE9C1-7ACA-8A40-BB5B-3119E7CC4E6B}" dt="2021-05-24T05:39:49.323" v="29" actId="27614"/>
          <ac:picMkLst>
            <pc:docMk/>
            <pc:sldMk cId="2488407481" sldId="264"/>
            <ac:picMk id="5" creationId="{A78D1396-099F-DC47-BF08-D79CDE950381}"/>
          </ac:picMkLst>
        </pc:picChg>
      </pc:sldChg>
      <pc:sldChg chg="addSp delSp modSp new mod">
        <pc:chgData name="Lynn Nguyễn" userId="d467999200cb36b3" providerId="LiveId" clId="{F78FE9C1-7ACA-8A40-BB5B-3119E7CC4E6B}" dt="2021-05-24T05:39:56.737" v="32" actId="962"/>
        <pc:sldMkLst>
          <pc:docMk/>
          <pc:sldMk cId="3947484464" sldId="265"/>
        </pc:sldMkLst>
        <pc:spChg chg="del">
          <ac:chgData name="Lynn Nguyễn" userId="d467999200cb36b3" providerId="LiveId" clId="{F78FE9C1-7ACA-8A40-BB5B-3119E7CC4E6B}" dt="2021-05-24T05:39:22.289" v="20" actId="478"/>
          <ac:spMkLst>
            <pc:docMk/>
            <pc:sldMk cId="3947484464" sldId="265"/>
            <ac:spMk id="2" creationId="{8C90781C-9FD9-7A48-B87C-1810F4A882BD}"/>
          </ac:spMkLst>
        </pc:spChg>
        <pc:spChg chg="del">
          <ac:chgData name="Lynn Nguyễn" userId="d467999200cb36b3" providerId="LiveId" clId="{F78FE9C1-7ACA-8A40-BB5B-3119E7CC4E6B}" dt="2021-05-24T05:39:23.707" v="21" actId="478"/>
          <ac:spMkLst>
            <pc:docMk/>
            <pc:sldMk cId="3947484464" sldId="265"/>
            <ac:spMk id="3" creationId="{36D8082C-876F-AA4A-ABE2-B6FB20B2BAF1}"/>
          </ac:spMkLst>
        </pc:spChg>
        <pc:picChg chg="add mod">
          <ac:chgData name="Lynn Nguyễn" userId="d467999200cb36b3" providerId="LiveId" clId="{F78FE9C1-7ACA-8A40-BB5B-3119E7CC4E6B}" dt="2021-05-24T05:39:56.737" v="32" actId="962"/>
          <ac:picMkLst>
            <pc:docMk/>
            <pc:sldMk cId="3947484464" sldId="265"/>
            <ac:picMk id="5" creationId="{B4EEDD87-C145-6F4C-BF5C-2DA410CAB02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245BD-5378-3240-9A06-3C04B128F6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096DBE-98A3-7248-98A7-96DD473A0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B124F-4745-5945-8317-3D730ABFE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A70C-079A-9E4A-ACF1-7A253E0E697D}" type="datetimeFigureOut">
              <a:rPr lang="en-US" smtClean="0"/>
              <a:t>5/24/21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A6A71-7C7D-0D49-A12A-820379CA0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D88C5-DB8D-5544-AE6F-4AC5B5101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CF9-F210-8443-B924-D92243BB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32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20B65-FBB7-7D4E-8672-F6C382B9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C5360-78B0-3D42-AD87-4AB7586E1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DE34F-E47C-0241-A5DF-EC5C9F533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A70C-079A-9E4A-ACF1-7A253E0E697D}" type="datetimeFigureOut">
              <a:rPr lang="en-US" smtClean="0"/>
              <a:t>5/24/21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6D02D-065B-9C4D-8424-BC59CEF02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56F53-95C1-7346-8FF2-C1B18BDA2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CF9-F210-8443-B924-D92243BB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219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C1BA-2BDF-B24C-B9EB-516331C7D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B103F-99D9-9D44-93F7-079EB43AF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93830-9DB4-B442-8B02-F80DF778F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A70C-079A-9E4A-ACF1-7A253E0E697D}" type="datetimeFigureOut">
              <a:rPr lang="en-US" smtClean="0"/>
              <a:t>5/24/21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5D6DC-AFA2-4446-8FC8-9E6B0CDCE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457DC-1A33-494E-9C0C-0E42054FB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CF9-F210-8443-B924-D92243BB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06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9471C-AC06-7C4E-B95E-ED8999F02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50A74-5BD7-E24A-991C-7F1CCB468B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783538-90F6-0645-BC37-F7E1B9BF5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E5475-3ADA-0345-B09C-84BE86991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A70C-079A-9E4A-ACF1-7A253E0E697D}" type="datetimeFigureOut">
              <a:rPr lang="en-US" smtClean="0"/>
              <a:t>5/24/21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F837F-3362-1841-9492-9D9557CED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77A289-0E69-9F45-99A9-DF54D6B4E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CF9-F210-8443-B924-D92243BB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669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C9F8E-E3E6-4141-9753-C3372FDCA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96667B-5C5D-C34B-92CE-BFFD76395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9A23E5-48C4-C84D-94B6-3D028992C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63BC67-64E5-E748-9489-0F30E855FE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004DA-969A-B240-A345-5396DEA34B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BB3E3A-59E8-D543-8613-60074E37A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A70C-079A-9E4A-ACF1-7A253E0E697D}" type="datetimeFigureOut">
              <a:rPr lang="en-US" smtClean="0"/>
              <a:t>5/24/21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F2C69E-2A77-C841-8EB2-64694F2C6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B8E352-4112-DD48-A6CC-C16E209DC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CF9-F210-8443-B924-D92243BB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65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9BA6D-CDCD-DF4A-B23F-53A9BAE2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043010-F0CD-1E40-AB54-9D65D186C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A70C-079A-9E4A-ACF1-7A253E0E697D}" type="datetimeFigureOut">
              <a:rPr lang="en-US" smtClean="0"/>
              <a:t>5/24/21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87BEF7-BB49-5D4A-B2C6-09B59C7C6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352A41-F832-5542-82F5-76D10B9DE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CF9-F210-8443-B924-D92243BB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32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293721-7D09-C441-9E0D-3E725EF11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A70C-079A-9E4A-ACF1-7A253E0E697D}" type="datetimeFigureOut">
              <a:rPr lang="en-US" smtClean="0"/>
              <a:t>5/24/21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EBE87C-DC12-A04C-9878-FB640426A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3C4915-8C69-8744-9B4D-B893EC034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CF9-F210-8443-B924-D92243BB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72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316B9-2EDC-6043-AAD5-935104E02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C1095-AFA5-CA47-8A35-257C88929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4D0BB-183F-9548-A2F3-2C8B81FB2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E156D-088B-474A-8A37-D3B78A5AB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A70C-079A-9E4A-ACF1-7A253E0E697D}" type="datetimeFigureOut">
              <a:rPr lang="en-US" smtClean="0"/>
              <a:t>5/24/21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BBC1C-7F06-BC4C-A8B2-851C6EEAE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D62062-60AF-EF41-B8DD-23C5CF03A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CF9-F210-8443-B924-D92243BB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44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98D5E-9F86-0C42-B72C-0E3828BE8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C8D98C-06B2-9E48-B7A9-8A15733AD9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75246-A9F2-6A4C-A09E-01EBC0DB5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13671E-F857-A94A-8BC9-B45C59EFC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A70C-079A-9E4A-ACF1-7A253E0E697D}" type="datetimeFigureOut">
              <a:rPr lang="en-US" smtClean="0"/>
              <a:t>5/24/21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C47024-0D26-7349-9AB2-7B25AD77E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0B00EF-E521-C543-87F7-1EFF7AC62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CF9-F210-8443-B924-D92243BB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554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E9B2D-ECA7-8E4C-9BF5-93F5BC235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5C486E-DEBE-CC4F-B938-0E92A03BA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8DA57-4F0D-684F-A06F-1DEE6CA7F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A70C-079A-9E4A-ACF1-7A253E0E697D}" type="datetimeFigureOut">
              <a:rPr lang="en-US" smtClean="0"/>
              <a:t>5/24/21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8C405-7316-C744-BDE4-13EF6B91F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1F3AA-864F-7248-9174-121524EC0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CF9-F210-8443-B924-D92243BB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971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83297F-433F-3A4A-BB1F-5444C4F2AD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2C2E02-74EF-DD42-A2EF-674C6439B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AFF69-F37D-ED41-8753-066FECE86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A70C-079A-9E4A-ACF1-7A253E0E697D}" type="datetimeFigureOut">
              <a:rPr lang="en-US" smtClean="0"/>
              <a:t>5/24/21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4DBA0-1B8B-9442-84E6-DC527C4BB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8BE10-AC6F-7441-8521-0ADC25481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CF9-F210-8443-B924-D92243BB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04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5C0B1A-B0ED-4442-A842-DAB5160D6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DA9E4-0313-2943-8325-03C1B9781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4C5F6-B3F2-F04B-A372-802725FCC8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EA70C-079A-9E4A-ACF1-7A253E0E697D}" type="datetimeFigureOut">
              <a:rPr lang="en-US" smtClean="0"/>
              <a:t>5/24/21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5599D-38FC-FE44-9547-2193B885E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A832D-A426-2A43-A57E-659A58E9E7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3DCF9-F210-8443-B924-D92243BB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43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AE0E9-C723-A342-BA53-1AFAC3D287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l"/>
            <a:r>
              <a:rPr lang="en-US" sz="11500"/>
              <a:t>Reflective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9FD3E4-73ED-534C-B8EE-F045B693F7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241" y="4582814"/>
            <a:ext cx="7132335" cy="1312657"/>
          </a:xfrm>
        </p:spPr>
        <p:txBody>
          <a:bodyPr anchor="t">
            <a:normAutofit/>
          </a:bodyPr>
          <a:lstStyle/>
          <a:p>
            <a:pPr algn="l"/>
            <a:r>
              <a:rPr lang="en-US" dirty="0"/>
              <a:t>Linh Nguyen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4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FBBD5A-AC30-2B4A-8FBB-F9888C9D7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5600" dirty="0"/>
              <a:t>Rationale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4B484-5449-6F4E-9AD8-EB1AFDFA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r>
              <a:rPr lang="en-US" sz="2400"/>
              <a:t>Using 2D puzzle game to portrait the feeling of self-hatred</a:t>
            </a:r>
          </a:p>
        </p:txBody>
      </p:sp>
    </p:spTree>
    <p:extLst>
      <p:ext uri="{BB962C8B-B14F-4D97-AF65-F5344CB8AC3E}">
        <p14:creationId xmlns:p14="http://schemas.microsoft.com/office/powerpoint/2010/main" val="223762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A8DB8C-6E70-5E43-BF25-C53BFD950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6600"/>
              <a:t>Context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53E22-0547-1742-A89A-85677674D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898387"/>
          </a:xfrm>
        </p:spPr>
        <p:txBody>
          <a:bodyPr anchor="ctr">
            <a:normAutofit/>
          </a:bodyPr>
          <a:lstStyle/>
          <a:p>
            <a:r>
              <a:rPr lang="en-US" sz="2400" dirty="0"/>
              <a:t>2D puzzle game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CE626338-E711-DC4B-8694-AA8F99451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260" y="2680961"/>
            <a:ext cx="4224251" cy="240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85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DFE3EC-6C49-224C-865D-F76DF227F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6600"/>
              <a:t>Method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C9348-3DF8-D44C-A5E5-517011562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r>
              <a:rPr lang="en-US" sz="2400" dirty="0"/>
              <a:t>Gameplay mechanism</a:t>
            </a:r>
          </a:p>
          <a:p>
            <a:r>
              <a:rPr lang="en-US" sz="2400" dirty="0" err="1"/>
              <a:t>Lofi</a:t>
            </a:r>
            <a:r>
              <a:rPr lang="en-US" sz="2400" dirty="0"/>
              <a:t> prototype</a:t>
            </a:r>
          </a:p>
          <a:p>
            <a:r>
              <a:rPr lang="en-US" sz="2400" dirty="0"/>
              <a:t>Concept design</a:t>
            </a:r>
          </a:p>
          <a:p>
            <a:r>
              <a:rPr lang="en-US" sz="2400" dirty="0"/>
              <a:t>Assets</a:t>
            </a:r>
          </a:p>
          <a:p>
            <a:r>
              <a:rPr lang="en-US" sz="2400" dirty="0" err="1"/>
              <a:t>Hifi</a:t>
            </a:r>
            <a:r>
              <a:rPr lang="en-US" sz="2400" dirty="0"/>
              <a:t> prototype</a:t>
            </a:r>
          </a:p>
        </p:txBody>
      </p:sp>
    </p:spTree>
    <p:extLst>
      <p:ext uri="{BB962C8B-B14F-4D97-AF65-F5344CB8AC3E}">
        <p14:creationId xmlns:p14="http://schemas.microsoft.com/office/powerpoint/2010/main" val="3282294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8DA12FBF-6481-334E-852B-957E94D0A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11" y="0"/>
            <a:ext cx="119413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797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78D1396-099F-DC47-BF08-D79CDE950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91" y="0"/>
            <a:ext cx="118982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407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B4EEDD87-C145-6F4C-BF5C-2DA410CAB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79" y="0"/>
            <a:ext cx="119806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84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6C11C4-2583-9642-9640-CF1D5F105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5600"/>
              <a:t>Outcome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FFD80-BD14-4141-8F88-AEDD8358E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1159644"/>
          </a:xfrm>
        </p:spPr>
        <p:txBody>
          <a:bodyPr anchor="ctr">
            <a:normAutofit/>
          </a:bodyPr>
          <a:lstStyle/>
          <a:p>
            <a:r>
              <a:rPr lang="en-US" sz="2400" dirty="0"/>
              <a:t>A 2D puzzle game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E994FEF8-CC35-F64F-B08D-CBD743C26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261" y="2475288"/>
            <a:ext cx="5578952" cy="323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50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329D89-11F6-2649-9E1B-B5A16E7CC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5100"/>
              <a:t>Reflection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B5ADA-CF80-C440-B3B1-8C79E2FE3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r>
              <a:rPr lang="en-US" sz="2400" dirty="0"/>
              <a:t>What is the meaning of the game mechanism</a:t>
            </a:r>
          </a:p>
          <a:p>
            <a:r>
              <a:rPr lang="en-US" sz="2400" dirty="0"/>
              <a:t>What are the meaning of the design element (background, character, game elements, etc.)</a:t>
            </a:r>
          </a:p>
          <a:p>
            <a:r>
              <a:rPr lang="en-US" sz="2400" dirty="0"/>
              <a:t>What will the player seek?</a:t>
            </a:r>
          </a:p>
        </p:txBody>
      </p:sp>
    </p:spTree>
    <p:extLst>
      <p:ext uri="{BB962C8B-B14F-4D97-AF65-F5344CB8AC3E}">
        <p14:creationId xmlns:p14="http://schemas.microsoft.com/office/powerpoint/2010/main" val="746207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5F0680-0F8A-CB4C-90DE-34343C0E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1" y="1008993"/>
            <a:ext cx="9231410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1500" dirty="0"/>
              <a:t>Thank you</a:t>
            </a:r>
            <a:endParaRPr lang="en-US" sz="115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11193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69</Words>
  <Application>Microsoft Macintosh PowerPoint</Application>
  <PresentationFormat>Widescreen</PresentationFormat>
  <Paragraphs>19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Reflective Presentation</vt:lpstr>
      <vt:lpstr>Rationale</vt:lpstr>
      <vt:lpstr>Context</vt:lpstr>
      <vt:lpstr>Method</vt:lpstr>
      <vt:lpstr>PowerPoint Presentation</vt:lpstr>
      <vt:lpstr>PowerPoint Presentation</vt:lpstr>
      <vt:lpstr>PowerPoint Presentation</vt:lpstr>
      <vt:lpstr>Outcome</vt:lpstr>
      <vt:lpstr>Reflection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Reflective Presentation</dc:title>
  <dc:creator>Lynn Nguyễn</dc:creator>
  <cp:lastModifiedBy>Lynn Nguyễn</cp:lastModifiedBy>
  <cp:revision>8</cp:revision>
  <dcterms:created xsi:type="dcterms:W3CDTF">2021-05-21T23:01:02Z</dcterms:created>
  <dcterms:modified xsi:type="dcterms:W3CDTF">2021-05-24T05:40:22Z</dcterms:modified>
</cp:coreProperties>
</file>